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78" r:id="rId3"/>
    <p:sldId id="290" r:id="rId4"/>
    <p:sldId id="291" r:id="rId5"/>
    <p:sldId id="292" r:id="rId6"/>
    <p:sldId id="293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8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86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713FFC-EAB2-7FC5-CE29-06DACB218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8020143-05C1-F641-59D3-025956C3A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C20A86-CE55-DAE8-E9AB-2F1B3B08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16D37C-EEBF-422C-6782-C8F095B3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23106C-B57E-3A4E-0510-DDD8F24B0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15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D3401F-78D6-AA26-FCED-B653AEB1D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46559A-7FFB-45FF-8E5F-482B6C82A0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BCD693-70A5-76EE-DA3A-D8EC2E942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39F667-3786-0E96-8FC9-E5FECCAF7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10454E-8763-DC32-6A35-E96FCC6EF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982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B37537D-4BBB-B7BF-9C36-E7AC35F26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C2716C-E9B1-751A-01E9-B312BDEE5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80A729-5664-9601-474F-D5D2D35C2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67AEE3-23C9-698B-4B84-FF748A8D4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4272DC-F5C1-BDA4-5C7E-9F7884849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24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E4E07D-C64A-BE34-C8D1-B8892E205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857B9-75CC-DE19-1F1E-3D020AC75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848C11-9057-82EF-4C04-4DA35C920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DA00B2-5D6E-C77A-0F98-F1DA902C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B7CE7B-FB9D-6C32-3CFE-817260908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02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C3A059-D66D-4553-9549-7EAC3C37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1EE3FF-4CF6-4605-B30C-637F9877F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03231B-0C30-4084-E341-CBEEC4804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58C026-82E1-A2BF-B59D-8B8516F25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509061-6662-0390-0EEE-4DE576ACF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095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ABC1CB-7D8F-C959-7D42-10CCBC4E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CCC1B7-659C-76C1-5FF2-E38442A242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444F94-6B7F-5D64-DA5F-B953D09DD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75A3B2-9DA9-6727-A3BF-ED26D072D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026E9B-22D2-7D40-BEE6-A303A9CD7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01D259-0577-21AB-2850-2D8EBA580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38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118CC1-335D-3699-2C3A-B57C66D42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F7D9F4-48AD-AD76-F930-471D39E87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8974AA-F8C9-A1E1-18AF-7FFEAADD4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16EB516-7094-5279-B548-14B692D15F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5ADCE55-006F-D5E2-4402-BAAFBB0CEF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2E9EB9-C967-E6F8-68EA-5BE8C6EF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AD92F5-DAFF-9825-6460-BEB07ECBB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38B9CE-68FD-B66B-67AF-739820C75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650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2E8F8C-291C-CDB1-6D33-0F1056D5A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E967C7-A0D1-4F0D-3C3A-069A64F5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EA392C8-7C03-0AFF-E55E-8E304127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6EA423-CB13-6769-9343-51AE4314C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113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6E6417B-6F86-8BEC-100E-2D490FD2A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A0FD67-D4AC-A94C-82E5-D593C6598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ED746B-7B9C-0375-D50B-3AA0BF7A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21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A94890-F980-E746-1AE7-33F7E31C7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F0275E-6DD3-C88A-A28B-C690B847F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9FCAA0-0D2E-1965-B9DD-8ABDFB530B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B10403-9979-FB2E-888F-1B79E166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EC8337-18EF-C571-FD54-F39D404ED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B65D06-452F-E056-A525-89958C6B2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476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63BC5-0AC4-37BB-D9EB-B6E8C6E8B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2BC5801-DED3-6D4A-5135-9E3E22ADC3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A395B4-25C3-F16A-791C-8218532E8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024F2A-427C-7E41-1F5A-A5A4B7D8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E6708D-EDFB-D92B-FDE2-9B37F0BB6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A9F90-84D6-D868-5BBB-A3E49E8B3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331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A048A6-3292-CC78-032D-0965B2E99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D347E1-6678-C785-320F-9085DEA69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71C4DF-EBE2-FE70-04CA-1E6E649BE6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25599-912D-45C3-B6E2-E7BA9CA537BF}" type="datetimeFigureOut">
              <a:rPr lang="ko-KR" altLang="en-US" smtClean="0"/>
              <a:t>2022-08-29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D22030-4B3E-96DD-3185-D3C1786BC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9499CF-173A-3616-D40F-3110C9A7F8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B2BF7-AF56-471F-8EFA-967548707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412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167A7DE1-0D71-C346-FB45-BD4D62D0F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57" y="0"/>
            <a:ext cx="87628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84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전자기기, 검은색이(가) 표시된 사진&#10;&#10;자동 생성된 설명">
            <a:extLst>
              <a:ext uri="{FF2B5EF4-FFF2-40B4-BE49-F238E27FC236}">
                <a16:creationId xmlns:a16="http://schemas.microsoft.com/office/drawing/2014/main" id="{740C8616-6874-E790-3A8B-980C3FC67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219" y="0"/>
            <a:ext cx="8583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794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9000" t="-7000" r="8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0E76B8A2-1094-52CB-C8E5-0EE2B6B04CA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865" y="390101"/>
            <a:ext cx="8021169" cy="6077798"/>
          </a:xfrm>
          <a:prstGeom prst="rect">
            <a:avLst/>
          </a:prstGeom>
        </p:spPr>
      </p:pic>
      <p:sp useBgFill="1"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C0ABA97B-96C7-E149-2609-31AC829B7333}"/>
              </a:ext>
            </a:extLst>
          </p:cNvPr>
          <p:cNvSpPr/>
          <p:nvPr/>
        </p:nvSpPr>
        <p:spPr>
          <a:xfrm>
            <a:off x="2338755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D8E4F4C-30E0-32F1-193A-4FF1C751966A}"/>
              </a:ext>
            </a:extLst>
          </p:cNvPr>
          <p:cNvSpPr/>
          <p:nvPr/>
        </p:nvSpPr>
        <p:spPr>
          <a:xfrm>
            <a:off x="1532866" y="496107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J1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DB5CED6-6EE6-0AE0-5CD2-41A8431A7A8D}"/>
              </a:ext>
            </a:extLst>
          </p:cNvPr>
          <p:cNvCxnSpPr>
            <a:cxnSpLocks/>
          </p:cNvCxnSpPr>
          <p:nvPr/>
        </p:nvCxnSpPr>
        <p:spPr>
          <a:xfrm flipV="1">
            <a:off x="2497016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EAD312-5870-B391-D175-FFE8CE1ADAA9}"/>
              </a:ext>
            </a:extLst>
          </p:cNvPr>
          <p:cNvSpPr/>
          <p:nvPr/>
        </p:nvSpPr>
        <p:spPr>
          <a:xfrm>
            <a:off x="2716613" y="499739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J2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sp useBgFill="1"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42CD37C-B737-BE03-DED0-6BCC1D063FF3}"/>
              </a:ext>
            </a:extLst>
          </p:cNvPr>
          <p:cNvSpPr/>
          <p:nvPr/>
        </p:nvSpPr>
        <p:spPr>
          <a:xfrm>
            <a:off x="2716613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3DE7B97-95CE-67FC-3593-A5E1D0059280}"/>
              </a:ext>
            </a:extLst>
          </p:cNvPr>
          <p:cNvCxnSpPr>
            <a:cxnSpLocks/>
          </p:cNvCxnSpPr>
          <p:nvPr/>
        </p:nvCxnSpPr>
        <p:spPr>
          <a:xfrm flipV="1">
            <a:off x="2874874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2B413A-F27E-EBE6-F99C-4490A89DB9D0}"/>
              </a:ext>
            </a:extLst>
          </p:cNvPr>
          <p:cNvSpPr/>
          <p:nvPr/>
        </p:nvSpPr>
        <p:spPr>
          <a:xfrm>
            <a:off x="6226449" y="504846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J4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>
                <a:solidFill>
                  <a:schemeClr val="bg1"/>
                </a:solidFill>
              </a:rPr>
              <a:t>DB9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 useBgFill="1"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6EC930F-CE68-4E38-7BD0-528A161DDE04}"/>
              </a:ext>
            </a:extLst>
          </p:cNvPr>
          <p:cNvSpPr/>
          <p:nvPr/>
        </p:nvSpPr>
        <p:spPr>
          <a:xfrm>
            <a:off x="7568455" y="390101"/>
            <a:ext cx="2668573" cy="4313784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33C03F2-8346-2C17-010B-B3827A05429F}"/>
              </a:ext>
            </a:extLst>
          </p:cNvPr>
          <p:cNvCxnSpPr>
            <a:cxnSpLocks/>
          </p:cNvCxnSpPr>
          <p:nvPr/>
        </p:nvCxnSpPr>
        <p:spPr>
          <a:xfrm flipV="1">
            <a:off x="6764005" y="1118412"/>
            <a:ext cx="0" cy="14285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D35F7BB-E111-39F2-9ECE-20C1783A1341}"/>
              </a:ext>
            </a:extLst>
          </p:cNvPr>
          <p:cNvCxnSpPr/>
          <p:nvPr/>
        </p:nvCxnSpPr>
        <p:spPr>
          <a:xfrm>
            <a:off x="6764005" y="2546993"/>
            <a:ext cx="83526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783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0E76B8A2-1094-52CB-C8E5-0EE2B6B04CA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865" y="390101"/>
            <a:ext cx="8021169" cy="6077798"/>
          </a:xfrm>
          <a:prstGeom prst="rect">
            <a:avLst/>
          </a:prstGeom>
        </p:spPr>
      </p:pic>
      <p:sp useBgFill="1"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C0ABA97B-96C7-E149-2609-31AC829B7333}"/>
              </a:ext>
            </a:extLst>
          </p:cNvPr>
          <p:cNvSpPr/>
          <p:nvPr/>
        </p:nvSpPr>
        <p:spPr>
          <a:xfrm>
            <a:off x="2338755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D8E4F4C-30E0-32F1-193A-4FF1C751966A}"/>
              </a:ext>
            </a:extLst>
          </p:cNvPr>
          <p:cNvSpPr/>
          <p:nvPr/>
        </p:nvSpPr>
        <p:spPr>
          <a:xfrm>
            <a:off x="1532866" y="496107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J1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DB5CED6-6EE6-0AE0-5CD2-41A8431A7A8D}"/>
              </a:ext>
            </a:extLst>
          </p:cNvPr>
          <p:cNvCxnSpPr>
            <a:cxnSpLocks/>
          </p:cNvCxnSpPr>
          <p:nvPr/>
        </p:nvCxnSpPr>
        <p:spPr>
          <a:xfrm flipV="1">
            <a:off x="2497016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EAD312-5870-B391-D175-FFE8CE1ADAA9}"/>
              </a:ext>
            </a:extLst>
          </p:cNvPr>
          <p:cNvSpPr/>
          <p:nvPr/>
        </p:nvSpPr>
        <p:spPr>
          <a:xfrm>
            <a:off x="2716613" y="499739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J2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sp useBgFill="1"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42CD37C-B737-BE03-DED0-6BCC1D063FF3}"/>
              </a:ext>
            </a:extLst>
          </p:cNvPr>
          <p:cNvSpPr/>
          <p:nvPr/>
        </p:nvSpPr>
        <p:spPr>
          <a:xfrm>
            <a:off x="2716613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3DE7B97-95CE-67FC-3593-A5E1D0059280}"/>
              </a:ext>
            </a:extLst>
          </p:cNvPr>
          <p:cNvCxnSpPr>
            <a:cxnSpLocks/>
          </p:cNvCxnSpPr>
          <p:nvPr/>
        </p:nvCxnSpPr>
        <p:spPr>
          <a:xfrm flipV="1">
            <a:off x="2874874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2B413A-F27E-EBE6-F99C-4490A89DB9D0}"/>
              </a:ext>
            </a:extLst>
          </p:cNvPr>
          <p:cNvSpPr/>
          <p:nvPr/>
        </p:nvSpPr>
        <p:spPr>
          <a:xfrm>
            <a:off x="6226449" y="504846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J4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>
                <a:solidFill>
                  <a:schemeClr val="bg1"/>
                </a:solidFill>
              </a:rPr>
              <a:t>DB9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 useBgFill="1"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6EC930F-CE68-4E38-7BD0-528A161DDE04}"/>
              </a:ext>
            </a:extLst>
          </p:cNvPr>
          <p:cNvSpPr/>
          <p:nvPr/>
        </p:nvSpPr>
        <p:spPr>
          <a:xfrm>
            <a:off x="7568455" y="390101"/>
            <a:ext cx="2668573" cy="4313784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33C03F2-8346-2C17-010B-B3827A05429F}"/>
              </a:ext>
            </a:extLst>
          </p:cNvPr>
          <p:cNvCxnSpPr>
            <a:cxnSpLocks/>
          </p:cNvCxnSpPr>
          <p:nvPr/>
        </p:nvCxnSpPr>
        <p:spPr>
          <a:xfrm flipV="1">
            <a:off x="6764005" y="1118412"/>
            <a:ext cx="0" cy="14285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D35F7BB-E111-39F2-9ECE-20C1783A1341}"/>
              </a:ext>
            </a:extLst>
          </p:cNvPr>
          <p:cNvCxnSpPr/>
          <p:nvPr/>
        </p:nvCxnSpPr>
        <p:spPr>
          <a:xfrm>
            <a:off x="6764005" y="2546993"/>
            <a:ext cx="83526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819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0E76B8A2-1094-52CB-C8E5-0EE2B6B04CA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865" y="390101"/>
            <a:ext cx="8021169" cy="6077798"/>
          </a:xfrm>
          <a:prstGeom prst="rect">
            <a:avLst/>
          </a:prstGeom>
        </p:spPr>
      </p:pic>
      <p:sp useBgFill="1"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C0ABA97B-96C7-E149-2609-31AC829B7333}"/>
              </a:ext>
            </a:extLst>
          </p:cNvPr>
          <p:cNvSpPr/>
          <p:nvPr/>
        </p:nvSpPr>
        <p:spPr>
          <a:xfrm>
            <a:off x="2338755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D8E4F4C-30E0-32F1-193A-4FF1C751966A}"/>
              </a:ext>
            </a:extLst>
          </p:cNvPr>
          <p:cNvSpPr/>
          <p:nvPr/>
        </p:nvSpPr>
        <p:spPr>
          <a:xfrm>
            <a:off x="1532866" y="496107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J1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DB5CED6-6EE6-0AE0-5CD2-41A8431A7A8D}"/>
              </a:ext>
            </a:extLst>
          </p:cNvPr>
          <p:cNvCxnSpPr>
            <a:cxnSpLocks/>
          </p:cNvCxnSpPr>
          <p:nvPr/>
        </p:nvCxnSpPr>
        <p:spPr>
          <a:xfrm flipV="1">
            <a:off x="2497016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EAD312-5870-B391-D175-FFE8CE1ADAA9}"/>
              </a:ext>
            </a:extLst>
          </p:cNvPr>
          <p:cNvSpPr/>
          <p:nvPr/>
        </p:nvSpPr>
        <p:spPr>
          <a:xfrm>
            <a:off x="2716613" y="499739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J2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sp useBgFill="1"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42CD37C-B737-BE03-DED0-6BCC1D063FF3}"/>
              </a:ext>
            </a:extLst>
          </p:cNvPr>
          <p:cNvSpPr/>
          <p:nvPr/>
        </p:nvSpPr>
        <p:spPr>
          <a:xfrm>
            <a:off x="2716613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3DE7B97-95CE-67FC-3593-A5E1D0059280}"/>
              </a:ext>
            </a:extLst>
          </p:cNvPr>
          <p:cNvCxnSpPr>
            <a:cxnSpLocks/>
          </p:cNvCxnSpPr>
          <p:nvPr/>
        </p:nvCxnSpPr>
        <p:spPr>
          <a:xfrm flipV="1">
            <a:off x="2874874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2B413A-F27E-EBE6-F99C-4490A89DB9D0}"/>
              </a:ext>
            </a:extLst>
          </p:cNvPr>
          <p:cNvSpPr/>
          <p:nvPr/>
        </p:nvSpPr>
        <p:spPr>
          <a:xfrm>
            <a:off x="6226449" y="504846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J4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>
                <a:solidFill>
                  <a:schemeClr val="bg1"/>
                </a:solidFill>
              </a:rPr>
              <a:t>DB9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 useBgFill="1"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6EC930F-CE68-4E38-7BD0-528A161DDE04}"/>
              </a:ext>
            </a:extLst>
          </p:cNvPr>
          <p:cNvSpPr/>
          <p:nvPr/>
        </p:nvSpPr>
        <p:spPr>
          <a:xfrm>
            <a:off x="7568455" y="390101"/>
            <a:ext cx="2668573" cy="4313784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33C03F2-8346-2C17-010B-B3827A05429F}"/>
              </a:ext>
            </a:extLst>
          </p:cNvPr>
          <p:cNvCxnSpPr>
            <a:cxnSpLocks/>
          </p:cNvCxnSpPr>
          <p:nvPr/>
        </p:nvCxnSpPr>
        <p:spPr>
          <a:xfrm flipV="1">
            <a:off x="6764005" y="1118412"/>
            <a:ext cx="0" cy="14285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D35F7BB-E111-39F2-9ECE-20C1783A1341}"/>
              </a:ext>
            </a:extLst>
          </p:cNvPr>
          <p:cNvCxnSpPr/>
          <p:nvPr/>
        </p:nvCxnSpPr>
        <p:spPr>
          <a:xfrm>
            <a:off x="6764005" y="2546993"/>
            <a:ext cx="83526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883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0E76B8A2-1094-52CB-C8E5-0EE2B6B04CA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865" y="390101"/>
            <a:ext cx="8021169" cy="6077798"/>
          </a:xfrm>
          <a:prstGeom prst="rect">
            <a:avLst/>
          </a:prstGeom>
        </p:spPr>
      </p:pic>
      <p:sp useBgFill="1"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C0ABA97B-96C7-E149-2609-31AC829B7333}"/>
              </a:ext>
            </a:extLst>
          </p:cNvPr>
          <p:cNvSpPr/>
          <p:nvPr/>
        </p:nvSpPr>
        <p:spPr>
          <a:xfrm>
            <a:off x="2338755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D8E4F4C-30E0-32F1-193A-4FF1C751966A}"/>
              </a:ext>
            </a:extLst>
          </p:cNvPr>
          <p:cNvSpPr/>
          <p:nvPr/>
        </p:nvSpPr>
        <p:spPr>
          <a:xfrm>
            <a:off x="1532866" y="496107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J1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DB5CED6-6EE6-0AE0-5CD2-41A8431A7A8D}"/>
              </a:ext>
            </a:extLst>
          </p:cNvPr>
          <p:cNvCxnSpPr>
            <a:cxnSpLocks/>
          </p:cNvCxnSpPr>
          <p:nvPr/>
        </p:nvCxnSpPr>
        <p:spPr>
          <a:xfrm flipV="1">
            <a:off x="2497016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CEAD312-5870-B391-D175-FFE8CE1ADAA9}"/>
              </a:ext>
            </a:extLst>
          </p:cNvPr>
          <p:cNvSpPr/>
          <p:nvPr/>
        </p:nvSpPr>
        <p:spPr>
          <a:xfrm>
            <a:off x="2716613" y="499739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J2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Header</a:t>
            </a:r>
          </a:p>
        </p:txBody>
      </p:sp>
      <p:sp useBgFill="1"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42CD37C-B737-BE03-DED0-6BCC1D063FF3}"/>
              </a:ext>
            </a:extLst>
          </p:cNvPr>
          <p:cNvSpPr/>
          <p:nvPr/>
        </p:nvSpPr>
        <p:spPr>
          <a:xfrm>
            <a:off x="2716613" y="1714499"/>
            <a:ext cx="316522" cy="3569677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3DE7B97-95CE-67FC-3593-A5E1D0059280}"/>
              </a:ext>
            </a:extLst>
          </p:cNvPr>
          <p:cNvCxnSpPr>
            <a:cxnSpLocks/>
          </p:cNvCxnSpPr>
          <p:nvPr/>
        </p:nvCxnSpPr>
        <p:spPr>
          <a:xfrm flipV="1">
            <a:off x="2874874" y="1118412"/>
            <a:ext cx="0" cy="59608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2B413A-F27E-EBE6-F99C-4490A89DB9D0}"/>
              </a:ext>
            </a:extLst>
          </p:cNvPr>
          <p:cNvSpPr/>
          <p:nvPr/>
        </p:nvSpPr>
        <p:spPr>
          <a:xfrm>
            <a:off x="6226449" y="504846"/>
            <a:ext cx="1122411" cy="613566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bg1"/>
                </a:solidFill>
              </a:rPr>
              <a:t>J4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>
                <a:solidFill>
                  <a:schemeClr val="bg1"/>
                </a:solidFill>
              </a:rPr>
              <a:t>DB9</a:t>
            </a:r>
            <a:endParaRPr lang="en-US" altLang="ko-KR" b="1" dirty="0">
              <a:solidFill>
                <a:schemeClr val="bg1"/>
              </a:solidFill>
            </a:endParaRPr>
          </a:p>
        </p:txBody>
      </p:sp>
      <p:sp useBgFill="1"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6EC930F-CE68-4E38-7BD0-528A161DDE04}"/>
              </a:ext>
            </a:extLst>
          </p:cNvPr>
          <p:cNvSpPr/>
          <p:nvPr/>
        </p:nvSpPr>
        <p:spPr>
          <a:xfrm>
            <a:off x="7568455" y="390101"/>
            <a:ext cx="2668573" cy="4313784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33C03F2-8346-2C17-010B-B3827A05429F}"/>
              </a:ext>
            </a:extLst>
          </p:cNvPr>
          <p:cNvCxnSpPr>
            <a:cxnSpLocks/>
          </p:cNvCxnSpPr>
          <p:nvPr/>
        </p:nvCxnSpPr>
        <p:spPr>
          <a:xfrm flipV="1">
            <a:off x="6764005" y="1118412"/>
            <a:ext cx="0" cy="14285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D35F7BB-E111-39F2-9ECE-20C1783A1341}"/>
              </a:ext>
            </a:extLst>
          </p:cNvPr>
          <p:cNvCxnSpPr/>
          <p:nvPr/>
        </p:nvCxnSpPr>
        <p:spPr>
          <a:xfrm>
            <a:off x="6764005" y="2546993"/>
            <a:ext cx="83526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7055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</TotalTime>
  <Words>24</Words>
  <Application>Microsoft Office PowerPoint</Application>
  <PresentationFormat>와이드스크린</PresentationFormat>
  <Paragraphs>24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Won</dc:creator>
  <cp:lastModifiedBy>Jaden</cp:lastModifiedBy>
  <cp:revision>13</cp:revision>
  <dcterms:created xsi:type="dcterms:W3CDTF">2022-05-18T05:32:47Z</dcterms:created>
  <dcterms:modified xsi:type="dcterms:W3CDTF">2022-08-29T06:29:37Z</dcterms:modified>
</cp:coreProperties>
</file>

<file path=docProps/thumbnail.jpeg>
</file>